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5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6F9D5-DCBF-4973-8686-E39EAD54547B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60BC2-A5B8-4B6B-B0F2-3C703D116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E0C67B7-CE9E-444F-8DFB-6E41F3B0C551}" type="datetimeFigureOut">
              <a:rPr lang="ru-RU" smtClean="0"/>
              <a:pPr/>
              <a:t>21.11.2024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783D80E-00BD-4468-B51D-EB5A1DBAB8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7223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kk-KZ" sz="3300" u="sng" dirty="0" smtClean="0"/>
              <a:t>ПАЦИЕНТТЕРДІ  ҚОЛДАУ ҚЫЗМЕТІ және VA</a:t>
            </a:r>
            <a:endParaRPr lang="ru-RU" sz="3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Медициналық көмек көрсету сапасына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медицина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қызметкерінің әдепке сай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мінез-құлқына қатысты сұрақтар туындаған жағдайда пациенттерді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қолдау және ішкі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бақылау қызметіне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әкімшілік ғимараты, 2 қабат, кабинет 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сондай-ақ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нөмірі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(+77164079908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+77750963088) бойынша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жүгінуді сұраймыз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Жұмыс уақыты: дүйсенбі-жұма 9:00-ден 18:00-ге дейін (түскі ас 13:00-14:00)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800" dirty="0" smtClean="0"/>
          </a:p>
          <a:p>
            <a:pPr algn="r"/>
            <a:r>
              <a:rPr lang="kk-KZ" sz="1800" dirty="0" smtClean="0"/>
              <a:t>Құрметпен әкімшілік</a:t>
            </a:r>
            <a:endParaRPr lang="ru-RU" sz="19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СЛУЖБА ПОТДЕРЖКИ ПАЦИЕНТОВ  и ВА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случае возникновения вопросов на качество оказания медицинской помощи или на неэтическое поведение медицинского работника просим обратиться в Службу поддержки пациентов и внутреннего контроля в кабинет 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(административный корпус, 2 этаж, кабинет 2) а  также по номеру телефона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(+77164079908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+77750963088)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Режим работы: понедельник-пятница с 9:00 до 18:00 (обед 13:00-14:00)</a:t>
            </a:r>
          </a:p>
          <a:p>
            <a:pPr algn="r">
              <a:buNone/>
            </a:pPr>
            <a:endParaRPr lang="ru-RU" sz="1900" dirty="0" smtClean="0"/>
          </a:p>
          <a:p>
            <a:pPr algn="r"/>
            <a:endParaRPr lang="ru-RU" sz="1900" dirty="0" smtClean="0"/>
          </a:p>
          <a:p>
            <a:pPr algn="r"/>
            <a:endParaRPr lang="ru-RU" sz="1900" dirty="0" smtClean="0"/>
          </a:p>
          <a:p>
            <a:pPr algn="r"/>
            <a:r>
              <a:rPr lang="ru-RU" sz="1900" dirty="0" smtClean="0"/>
              <a:t>С уважением администрация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267</TotalTime>
  <Words>130</Words>
  <Application>Microsoft Office PowerPoint</Application>
  <PresentationFormat>Экран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Бумажная</vt:lpstr>
      <vt:lpstr>Слайд 1</vt:lpstr>
      <vt:lpstr>Слайд 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пк3</dc:creator>
  <cp:lastModifiedBy>Коноваленко</cp:lastModifiedBy>
  <cp:revision>40</cp:revision>
  <dcterms:created xsi:type="dcterms:W3CDTF">2016-07-18T13:13:30Z</dcterms:created>
  <dcterms:modified xsi:type="dcterms:W3CDTF">2024-11-21T06:49:14Z</dcterms:modified>
</cp:coreProperties>
</file>